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B1817-2380-47B8-B060-E1DEA23F7105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2EACD-3DB6-49D9-B17A-12411990E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102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5E6E-FB5B-485A-BEE1-352CABCD04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048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024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636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06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062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919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52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900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175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811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275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FFB3F-1663-4246-B15F-499DA02E1FE8}" type="datetimeFigureOut">
              <a:rPr lang="th-TH" smtClean="0"/>
              <a:t>17/08/63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505EF-C1FF-47B8-AE76-E0A2732832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204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0290" y="2123767"/>
            <a:ext cx="7039309" cy="19658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ข้อมูลคุณภาพของแต่ละโรค/หัตถการ</a:t>
            </a:r>
            <a:b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(Clinical Tracer, </a:t>
            </a:r>
            <a:b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Quality Summary)</a:t>
            </a:r>
            <a: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h-TH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7957" y="4704735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008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097" y="792279"/>
            <a:ext cx="84501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แสดงเป้าหมายการดูแลผู้ป่วยที่ชัดเจนพร้อมปัจจัยขับเคลื่อน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แสดงคุณภาพในทุกขั้นตอนการดูแลผู้ป่วยตั้งแต่เริ่มต้นจนสิ้นสุด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out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flow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patient care processes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พร้อมประเด็นสำคัญ</a:t>
            </a: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in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ระบุสิ่งต่อไปนี้ในแต่ละขั้นตอน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requirement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(รวมทั้ง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ที่ได้จากการวิเคราะห์ความเสี่ยงในขั้นตอนนั้น)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design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หรือวิธีการเพื่อให้บรรลุ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indicator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ตัววัดที่ใช้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คุณภาพของขั้นตอนนี้ (ถ้าเป็นประโยชน์)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แสดงระดับและแนวโน้มของผลลัพธ์ที่สำคัญ</a:t>
            </a:r>
            <a:r>
              <a:rPr lang="en-US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(ตามเป้าหมาย)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annotation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ที่ระบุ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CQI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ที่ทำมาในช่วง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ต่างๆ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แสดงค่าเทียบเคียง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(benchmark)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189193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37629"/>
            <a:ext cx="766549" cy="8394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377063"/>
            <a:ext cx="766549" cy="7947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087252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37631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087252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601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Drivers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832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Drivers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672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Interventions/Change Idea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4746" y="3807061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3589" y="4529275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0840" y="6129781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7496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663665"/>
              </p:ext>
            </p:extLst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033516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3275463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 dirty="0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เป้าหมาย</a:t>
            </a:r>
          </a:p>
          <a:p>
            <a:pPr>
              <a:lnSpc>
                <a:spcPct val="90000"/>
              </a:lnSpc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 dirty="0" smtClean="0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 dirty="0" smtClean="0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 dirty="0" smtClean="0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18538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930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นำเสนอทางหน้าจอ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ชุดรูปแบบของ Office</vt:lpstr>
      <vt:lpstr>ข้อมูลคุณภาพของแต่ละโรค/หัตถการ (Clinical Tracer,  Clinical Quality Summary)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ข้อมูลคุณภาพของแต่ละโรค/หัตถการ (Clinical Tracer,  Clinical Quality Summary) </dc:title>
  <dc:creator>Maprang_NB</dc:creator>
  <cp:lastModifiedBy>Maprang_NB</cp:lastModifiedBy>
  <cp:revision>1</cp:revision>
  <dcterms:created xsi:type="dcterms:W3CDTF">2020-08-17T07:55:40Z</dcterms:created>
  <dcterms:modified xsi:type="dcterms:W3CDTF">2020-08-17T07:56:16Z</dcterms:modified>
</cp:coreProperties>
</file>